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94B461FF-C8D6-4ED3-B23E-F3E22E2E9F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8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F0B946AE-82F7-447B-B66D-2A4B9EB8CB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56200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35623259-8508-4FA1-810A-17D7244A5CB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4311" y="36871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Name einfügen</a:t>
            </a:r>
          </a:p>
        </p:txBody>
      </p:sp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E892C77C-8770-4C05-96F9-A2212F2829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54311" y="801855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Klasse einfügen</a:t>
            </a:r>
          </a:p>
        </p:txBody>
      </p:sp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A1B0DB53-E45D-4B25-85BE-FB8C3BAEF9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761538" y="368300"/>
            <a:ext cx="1227137" cy="882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>
                <a:latin typeface="Browallia New" panose="020B0604020202020204" pitchFamily="34" charset="-34"/>
                <a:cs typeface="Browallia New" panose="020B0604020202020204" pitchFamily="34" charset="-34"/>
              </a:defRPr>
            </a:lvl1pPr>
          </a:lstStyle>
          <a:p>
            <a:r>
              <a:rPr lang="de-DE" dirty="0"/>
              <a:t>Bild hinzufügen</a:t>
            </a:r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C55CE596-3F9A-4B01-8BDE-C6E77B019A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6201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71E1560F-BC60-4D86-BDD5-21F5B5B5F2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9669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8" name="Textplatzhalter 9">
            <a:extLst>
              <a:ext uri="{FF2B5EF4-FFF2-40B4-BE49-F238E27FC236}">
                <a16:creationId xmlns:a16="http://schemas.microsoft.com/office/drawing/2014/main" id="{85D1AA47-9140-4B14-92FB-AFAFF95600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59669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9" name="Textplatzhalter 9">
            <a:extLst>
              <a:ext uri="{FF2B5EF4-FFF2-40B4-BE49-F238E27FC236}">
                <a16:creationId xmlns:a16="http://schemas.microsoft.com/office/drawing/2014/main" id="{12C01005-F48B-4706-8F94-BE6A6DB797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56200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0" name="Textplatzhalter 9">
            <a:extLst>
              <a:ext uri="{FF2B5EF4-FFF2-40B4-BE49-F238E27FC236}">
                <a16:creationId xmlns:a16="http://schemas.microsoft.com/office/drawing/2014/main" id="{8EF41A5B-E554-49D5-93DD-6D15DFAAD67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3638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4F756287-138D-4531-9AEB-153CE57EFF7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56200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2" name="Textplatzhalter 9">
            <a:extLst>
              <a:ext uri="{FF2B5EF4-FFF2-40B4-BE49-F238E27FC236}">
                <a16:creationId xmlns:a16="http://schemas.microsoft.com/office/drawing/2014/main" id="{FF1F5923-320B-430C-8A9D-2569AFA177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56199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3" name="Textplatzhalter 9">
            <a:extLst>
              <a:ext uri="{FF2B5EF4-FFF2-40B4-BE49-F238E27FC236}">
                <a16:creationId xmlns:a16="http://schemas.microsoft.com/office/drawing/2014/main" id="{C1B9349F-AD8B-408E-A207-0472B23D3A6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156198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4" name="Textplatzhalter 9">
            <a:extLst>
              <a:ext uri="{FF2B5EF4-FFF2-40B4-BE49-F238E27FC236}">
                <a16:creationId xmlns:a16="http://schemas.microsoft.com/office/drawing/2014/main" id="{751EF86F-A8BD-4578-A25B-C30E7325E59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83364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5" name="Textplatzhalter 9">
            <a:extLst>
              <a:ext uri="{FF2B5EF4-FFF2-40B4-BE49-F238E27FC236}">
                <a16:creationId xmlns:a16="http://schemas.microsoft.com/office/drawing/2014/main" id="{8AC7D87F-EDC2-408C-947A-3F7C6BCD01D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575926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B0302457-F228-4325-B8C2-F3B32BDB352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75927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7" name="Textplatzhalter 9">
            <a:extLst>
              <a:ext uri="{FF2B5EF4-FFF2-40B4-BE49-F238E27FC236}">
                <a16:creationId xmlns:a16="http://schemas.microsoft.com/office/drawing/2014/main" id="{6EF57709-DFDB-48F0-8DF8-3F813849A69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79395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8" name="Textplatzhalter 9">
            <a:extLst>
              <a:ext uri="{FF2B5EF4-FFF2-40B4-BE49-F238E27FC236}">
                <a16:creationId xmlns:a16="http://schemas.microsoft.com/office/drawing/2014/main" id="{C8AA3F8C-8529-4646-BADE-369E531BCDA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79395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9" name="Textplatzhalter 9">
            <a:extLst>
              <a:ext uri="{FF2B5EF4-FFF2-40B4-BE49-F238E27FC236}">
                <a16:creationId xmlns:a16="http://schemas.microsoft.com/office/drawing/2014/main" id="{282F1C46-BE79-4B8B-AFC1-E5DFADD01EA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75926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0" name="Textplatzhalter 9">
            <a:extLst>
              <a:ext uri="{FF2B5EF4-FFF2-40B4-BE49-F238E27FC236}">
                <a16:creationId xmlns:a16="http://schemas.microsoft.com/office/drawing/2014/main" id="{0DCA6E12-1A6C-48DB-AC6F-40873A7950E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83364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1" name="Textplatzhalter 9">
            <a:extLst>
              <a:ext uri="{FF2B5EF4-FFF2-40B4-BE49-F238E27FC236}">
                <a16:creationId xmlns:a16="http://schemas.microsoft.com/office/drawing/2014/main" id="{A3AF3630-A1F2-4499-866D-2ADFD617E0E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75926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2" name="Textplatzhalter 9">
            <a:extLst>
              <a:ext uri="{FF2B5EF4-FFF2-40B4-BE49-F238E27FC236}">
                <a16:creationId xmlns:a16="http://schemas.microsoft.com/office/drawing/2014/main" id="{4554980D-FAB3-46D4-B8B8-588DFE02784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575925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3" name="Textplatzhalter 9">
            <a:extLst>
              <a:ext uri="{FF2B5EF4-FFF2-40B4-BE49-F238E27FC236}">
                <a16:creationId xmlns:a16="http://schemas.microsoft.com/office/drawing/2014/main" id="{723D15FE-42E1-42E0-85BC-2E24FB78697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575924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4" name="Textplatzhalter 9">
            <a:extLst>
              <a:ext uri="{FF2B5EF4-FFF2-40B4-BE49-F238E27FC236}">
                <a16:creationId xmlns:a16="http://schemas.microsoft.com/office/drawing/2014/main" id="{56FA0F89-9CAE-4957-A06D-95FB6E5CC7B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10530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5" name="Textplatzhalter 9">
            <a:extLst>
              <a:ext uri="{FF2B5EF4-FFF2-40B4-BE49-F238E27FC236}">
                <a16:creationId xmlns:a16="http://schemas.microsoft.com/office/drawing/2014/main" id="{70EBCEDE-85E1-459C-9A53-40213861248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003092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6" name="Textplatzhalter 9">
            <a:extLst>
              <a:ext uri="{FF2B5EF4-FFF2-40B4-BE49-F238E27FC236}">
                <a16:creationId xmlns:a16="http://schemas.microsoft.com/office/drawing/2014/main" id="{3D8F4E74-41BB-4B4B-9B66-81D952D0ED92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003093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7" name="Textplatzhalter 9">
            <a:extLst>
              <a:ext uri="{FF2B5EF4-FFF2-40B4-BE49-F238E27FC236}">
                <a16:creationId xmlns:a16="http://schemas.microsoft.com/office/drawing/2014/main" id="{05F0CD6F-0246-4731-BE80-22906668E23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006561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8" name="Textplatzhalter 9">
            <a:extLst>
              <a:ext uri="{FF2B5EF4-FFF2-40B4-BE49-F238E27FC236}">
                <a16:creationId xmlns:a16="http://schemas.microsoft.com/office/drawing/2014/main" id="{F4A5B9CE-1399-40A8-B5A9-60AD86D6DE9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006561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9" name="Textplatzhalter 9">
            <a:extLst>
              <a:ext uri="{FF2B5EF4-FFF2-40B4-BE49-F238E27FC236}">
                <a16:creationId xmlns:a16="http://schemas.microsoft.com/office/drawing/2014/main" id="{C35722CA-9D64-4D33-AACD-585FF75B987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003092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0" name="Textplatzhalter 9">
            <a:extLst>
              <a:ext uri="{FF2B5EF4-FFF2-40B4-BE49-F238E27FC236}">
                <a16:creationId xmlns:a16="http://schemas.microsoft.com/office/drawing/2014/main" id="{C8889482-7B11-4A0F-96E7-2DB2F12153D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010530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1" name="Textplatzhalter 9">
            <a:extLst>
              <a:ext uri="{FF2B5EF4-FFF2-40B4-BE49-F238E27FC236}">
                <a16:creationId xmlns:a16="http://schemas.microsoft.com/office/drawing/2014/main" id="{5230CF5C-FD41-46FE-9AEB-3D90D4FF110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03092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2" name="Textplatzhalter 9">
            <a:extLst>
              <a:ext uri="{FF2B5EF4-FFF2-40B4-BE49-F238E27FC236}">
                <a16:creationId xmlns:a16="http://schemas.microsoft.com/office/drawing/2014/main" id="{DCD73270-438C-488A-818E-1FB6DF30B0E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03091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3" name="Textplatzhalter 9">
            <a:extLst>
              <a:ext uri="{FF2B5EF4-FFF2-40B4-BE49-F238E27FC236}">
                <a16:creationId xmlns:a16="http://schemas.microsoft.com/office/drawing/2014/main" id="{ACC997EA-C821-43A5-9F0A-550A1A69510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003090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4" name="Textplatzhalter 9">
            <a:extLst>
              <a:ext uri="{FF2B5EF4-FFF2-40B4-BE49-F238E27FC236}">
                <a16:creationId xmlns:a16="http://schemas.microsoft.com/office/drawing/2014/main" id="{A7C9326E-5A98-4730-89AF-8C36528F823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5482431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5" name="Textplatzhalter 9">
            <a:extLst>
              <a:ext uri="{FF2B5EF4-FFF2-40B4-BE49-F238E27FC236}">
                <a16:creationId xmlns:a16="http://schemas.microsoft.com/office/drawing/2014/main" id="{08F8681B-971F-44D7-BE37-81A06D5934E4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74993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6" name="Textplatzhalter 9">
            <a:extLst>
              <a:ext uri="{FF2B5EF4-FFF2-40B4-BE49-F238E27FC236}">
                <a16:creationId xmlns:a16="http://schemas.microsoft.com/office/drawing/2014/main" id="{46313253-3503-4693-82A9-B84BEA6F111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74994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7" name="Textplatzhalter 9">
            <a:extLst>
              <a:ext uri="{FF2B5EF4-FFF2-40B4-BE49-F238E27FC236}">
                <a16:creationId xmlns:a16="http://schemas.microsoft.com/office/drawing/2014/main" id="{10467832-14B0-40CF-BE9D-55468B491F7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478462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8" name="Textplatzhalter 9">
            <a:extLst>
              <a:ext uri="{FF2B5EF4-FFF2-40B4-BE49-F238E27FC236}">
                <a16:creationId xmlns:a16="http://schemas.microsoft.com/office/drawing/2014/main" id="{32886CFA-6247-4B00-9010-D667CAA3B57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478462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9" name="Textplatzhalter 9">
            <a:extLst>
              <a:ext uri="{FF2B5EF4-FFF2-40B4-BE49-F238E27FC236}">
                <a16:creationId xmlns:a16="http://schemas.microsoft.com/office/drawing/2014/main" id="{8E114457-877E-403C-B7E7-A0C6168DD35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5474993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0" name="Textplatzhalter 9">
            <a:extLst>
              <a:ext uri="{FF2B5EF4-FFF2-40B4-BE49-F238E27FC236}">
                <a16:creationId xmlns:a16="http://schemas.microsoft.com/office/drawing/2014/main" id="{62513EC6-C021-4495-A7FA-87983C87401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482431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1" name="Textplatzhalter 9">
            <a:extLst>
              <a:ext uri="{FF2B5EF4-FFF2-40B4-BE49-F238E27FC236}">
                <a16:creationId xmlns:a16="http://schemas.microsoft.com/office/drawing/2014/main" id="{D6AEF9E5-7E30-48B5-94BA-E5844D9A748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474993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2" name="Textplatzhalter 9">
            <a:extLst>
              <a:ext uri="{FF2B5EF4-FFF2-40B4-BE49-F238E27FC236}">
                <a16:creationId xmlns:a16="http://schemas.microsoft.com/office/drawing/2014/main" id="{EF94F67A-8C2B-4D9B-8361-C5151C6DA32F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474992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3" name="Textplatzhalter 9">
            <a:extLst>
              <a:ext uri="{FF2B5EF4-FFF2-40B4-BE49-F238E27FC236}">
                <a16:creationId xmlns:a16="http://schemas.microsoft.com/office/drawing/2014/main" id="{07596C69-CF2C-4D5F-8DA4-C99816A3C51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74991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4" name="Textplatzhalter 9">
            <a:extLst>
              <a:ext uri="{FF2B5EF4-FFF2-40B4-BE49-F238E27FC236}">
                <a16:creationId xmlns:a16="http://schemas.microsoft.com/office/drawing/2014/main" id="{7FE62956-3C9A-43A6-9EC2-31AD2B8FDBE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938875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5" name="Textplatzhalter 9">
            <a:extLst>
              <a:ext uri="{FF2B5EF4-FFF2-40B4-BE49-F238E27FC236}">
                <a16:creationId xmlns:a16="http://schemas.microsoft.com/office/drawing/2014/main" id="{5615F0FB-B005-43D0-B89B-05BEB7A73A7D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931437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6" name="Textplatzhalter 9">
            <a:extLst>
              <a:ext uri="{FF2B5EF4-FFF2-40B4-BE49-F238E27FC236}">
                <a16:creationId xmlns:a16="http://schemas.microsoft.com/office/drawing/2014/main" id="{F07BC110-5549-4895-8F05-5A125F72892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931438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7" name="Textplatzhalter 9">
            <a:extLst>
              <a:ext uri="{FF2B5EF4-FFF2-40B4-BE49-F238E27FC236}">
                <a16:creationId xmlns:a16="http://schemas.microsoft.com/office/drawing/2014/main" id="{C3413D09-024C-4529-9058-35AC15D9A9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934906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8" name="Textplatzhalter 9">
            <a:extLst>
              <a:ext uri="{FF2B5EF4-FFF2-40B4-BE49-F238E27FC236}">
                <a16:creationId xmlns:a16="http://schemas.microsoft.com/office/drawing/2014/main" id="{46A808BF-D6D6-492D-B8BA-F4CFF09D657D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934906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9" name="Textplatzhalter 9">
            <a:extLst>
              <a:ext uri="{FF2B5EF4-FFF2-40B4-BE49-F238E27FC236}">
                <a16:creationId xmlns:a16="http://schemas.microsoft.com/office/drawing/2014/main" id="{CD211232-4381-4137-A6E0-B036AD601F5E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931437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0" name="Textplatzhalter 9">
            <a:extLst>
              <a:ext uri="{FF2B5EF4-FFF2-40B4-BE49-F238E27FC236}">
                <a16:creationId xmlns:a16="http://schemas.microsoft.com/office/drawing/2014/main" id="{6D4D782C-027C-4AB9-92EC-9EF886D1A28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938875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1" name="Textplatzhalter 9">
            <a:extLst>
              <a:ext uri="{FF2B5EF4-FFF2-40B4-BE49-F238E27FC236}">
                <a16:creationId xmlns:a16="http://schemas.microsoft.com/office/drawing/2014/main" id="{63D19B1D-7B81-475C-9138-1587FF5F6250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931437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2" name="Textplatzhalter 9">
            <a:extLst>
              <a:ext uri="{FF2B5EF4-FFF2-40B4-BE49-F238E27FC236}">
                <a16:creationId xmlns:a16="http://schemas.microsoft.com/office/drawing/2014/main" id="{BA187C57-91FA-4C6B-999C-C3111AB004F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931436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3" name="Textplatzhalter 9">
            <a:extLst>
              <a:ext uri="{FF2B5EF4-FFF2-40B4-BE49-F238E27FC236}">
                <a16:creationId xmlns:a16="http://schemas.microsoft.com/office/drawing/2014/main" id="{648A2987-2CE4-4ACB-8997-BF8920351A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931435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4" name="Textplatzhalter 9">
            <a:extLst>
              <a:ext uri="{FF2B5EF4-FFF2-40B4-BE49-F238E27FC236}">
                <a16:creationId xmlns:a16="http://schemas.microsoft.com/office/drawing/2014/main" id="{6E0EF068-3A5F-41C7-A28F-C866A024023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381501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5" name="Textplatzhalter 9">
            <a:extLst>
              <a:ext uri="{FF2B5EF4-FFF2-40B4-BE49-F238E27FC236}">
                <a16:creationId xmlns:a16="http://schemas.microsoft.com/office/drawing/2014/main" id="{0A9E27E8-F368-447F-BF3C-9F4B45DE0B07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374063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6" name="Textplatzhalter 9">
            <a:extLst>
              <a:ext uri="{FF2B5EF4-FFF2-40B4-BE49-F238E27FC236}">
                <a16:creationId xmlns:a16="http://schemas.microsoft.com/office/drawing/2014/main" id="{29589558-CCC7-496E-9F75-F1A565E85FF2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8374064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7" name="Textplatzhalter 9">
            <a:extLst>
              <a:ext uri="{FF2B5EF4-FFF2-40B4-BE49-F238E27FC236}">
                <a16:creationId xmlns:a16="http://schemas.microsoft.com/office/drawing/2014/main" id="{4F7064AE-C09A-41C1-BBCD-50CC810DA58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8377532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8" name="Textplatzhalter 9">
            <a:extLst>
              <a:ext uri="{FF2B5EF4-FFF2-40B4-BE49-F238E27FC236}">
                <a16:creationId xmlns:a16="http://schemas.microsoft.com/office/drawing/2014/main" id="{DC6ECC22-17B7-4286-A54D-B317DA245A87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377532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69" name="Textplatzhalter 9">
            <a:extLst>
              <a:ext uri="{FF2B5EF4-FFF2-40B4-BE49-F238E27FC236}">
                <a16:creationId xmlns:a16="http://schemas.microsoft.com/office/drawing/2014/main" id="{B99CC83E-F3F4-420B-9F61-32A5E191A5D5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374063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0" name="Textplatzhalter 9">
            <a:extLst>
              <a:ext uri="{FF2B5EF4-FFF2-40B4-BE49-F238E27FC236}">
                <a16:creationId xmlns:a16="http://schemas.microsoft.com/office/drawing/2014/main" id="{77990EC7-3F30-45B9-9C3C-29FD3DAD9FAE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8381501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1" name="Textplatzhalter 9">
            <a:extLst>
              <a:ext uri="{FF2B5EF4-FFF2-40B4-BE49-F238E27FC236}">
                <a16:creationId xmlns:a16="http://schemas.microsoft.com/office/drawing/2014/main" id="{2849B0F3-920A-4494-9D1C-C55B912ACE09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8374063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2" name="Textplatzhalter 9">
            <a:extLst>
              <a:ext uri="{FF2B5EF4-FFF2-40B4-BE49-F238E27FC236}">
                <a16:creationId xmlns:a16="http://schemas.microsoft.com/office/drawing/2014/main" id="{8349D8E6-7DE9-4897-9442-1E831A61F02A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8374062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3" name="Textplatzhalter 9">
            <a:extLst>
              <a:ext uri="{FF2B5EF4-FFF2-40B4-BE49-F238E27FC236}">
                <a16:creationId xmlns:a16="http://schemas.microsoft.com/office/drawing/2014/main" id="{3822F2DB-004F-476E-9171-F37E9802F3E6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8374061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4" name="Textplatzhalter 9">
            <a:extLst>
              <a:ext uri="{FF2B5EF4-FFF2-40B4-BE49-F238E27FC236}">
                <a16:creationId xmlns:a16="http://schemas.microsoft.com/office/drawing/2014/main" id="{1D66B10B-3CC8-425D-AF1F-31BB16F0E1BC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9761538" y="24622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5" name="Textplatzhalter 9">
            <a:extLst>
              <a:ext uri="{FF2B5EF4-FFF2-40B4-BE49-F238E27FC236}">
                <a16:creationId xmlns:a16="http://schemas.microsoft.com/office/drawing/2014/main" id="{EC709ECB-D188-4841-95EB-058A2BA94F8A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9754100" y="476425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6" name="Textplatzhalter 9">
            <a:extLst>
              <a:ext uri="{FF2B5EF4-FFF2-40B4-BE49-F238E27FC236}">
                <a16:creationId xmlns:a16="http://schemas.microsoft.com/office/drawing/2014/main" id="{23CAA5EB-1D08-4AC0-BFA5-4729E3F49104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9754101" y="516530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7" name="Textplatzhalter 9">
            <a:extLst>
              <a:ext uri="{FF2B5EF4-FFF2-40B4-BE49-F238E27FC236}">
                <a16:creationId xmlns:a16="http://schemas.microsoft.com/office/drawing/2014/main" id="{2F194731-58FD-4640-A188-1E981CDD5291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9757569" y="5566360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8" name="Textplatzhalter 9">
            <a:extLst>
              <a:ext uri="{FF2B5EF4-FFF2-40B4-BE49-F238E27FC236}">
                <a16:creationId xmlns:a16="http://schemas.microsoft.com/office/drawing/2014/main" id="{E1168EAA-2C6F-4C0C-B2A8-9A4F91668D2A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9757569" y="5967413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9" name="Textplatzhalter 9">
            <a:extLst>
              <a:ext uri="{FF2B5EF4-FFF2-40B4-BE49-F238E27FC236}">
                <a16:creationId xmlns:a16="http://schemas.microsoft.com/office/drawing/2014/main" id="{0252EFB4-CA29-4EC5-99B9-EBDDC62CCF84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9754100" y="3993564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0" name="Textplatzhalter 9">
            <a:extLst>
              <a:ext uri="{FF2B5EF4-FFF2-40B4-BE49-F238E27FC236}">
                <a16:creationId xmlns:a16="http://schemas.microsoft.com/office/drawing/2014/main" id="{A902182E-E3A0-476A-B71F-D0B4D752C5C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9761538" y="3608219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1" name="Textplatzhalter 9">
            <a:extLst>
              <a:ext uri="{FF2B5EF4-FFF2-40B4-BE49-F238E27FC236}">
                <a16:creationId xmlns:a16="http://schemas.microsoft.com/office/drawing/2014/main" id="{29320FA8-03CF-45C7-80B5-C6CB6CAEEF5E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9754100" y="4394617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2" name="Textplatzhalter 9">
            <a:extLst>
              <a:ext uri="{FF2B5EF4-FFF2-40B4-BE49-F238E27FC236}">
                <a16:creationId xmlns:a16="http://schemas.microsoft.com/office/drawing/2014/main" id="{1A7F9B65-932E-41CE-BC7C-35154E7B650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9754099" y="321359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3" name="Textplatzhalter 9">
            <a:extLst>
              <a:ext uri="{FF2B5EF4-FFF2-40B4-BE49-F238E27FC236}">
                <a16:creationId xmlns:a16="http://schemas.microsoft.com/office/drawing/2014/main" id="{AA2766EA-AFC5-489C-8ADE-552651F67C4B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9754098" y="2847558"/>
            <a:ext cx="1227137" cy="265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Browallia New" panose="020B0502040204020203" pitchFamily="34" charset="-34"/>
                <a:cs typeface="Browallia New" panose="020B0502040204020203" pitchFamily="34" charset="-34"/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</p:spTree>
    <p:extLst>
      <p:ext uri="{BB962C8B-B14F-4D97-AF65-F5344CB8AC3E}">
        <p14:creationId xmlns:p14="http://schemas.microsoft.com/office/powerpoint/2010/main" val="263378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Karte enthält.&#10;&#10;Mit sehr hoher Zuverlässigkeit generierte Beschreibung">
            <a:extLst>
              <a:ext uri="{FF2B5EF4-FFF2-40B4-BE49-F238E27FC236}">
                <a16:creationId xmlns:a16="http://schemas.microsoft.com/office/drawing/2014/main" id="{9DD30CBD-0A2E-4F62-826E-8B6D40F609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5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8DC0D8CC-713E-4FF6-9E21-94B18A1AC1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91DCE93-0B6D-483C-BAF1-147D096078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7B76DD-0D16-4736-8D3F-6271BD14D3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3EDB45-0D25-4581-895E-EB05757E75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C88A2005-BCEF-45FE-90C1-0D6D430C46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5A71F44-BA89-496D-A069-9FFBDD452A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E26DA344-02BE-4970-8874-D9C58DDC59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0DD69F9B-27BF-4C63-9ABD-F11C8D3DEF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D92183F5-D473-453C-9E7F-0F673ABDC2A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B68A3FD3-6562-4209-8026-6CEA5004D5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3101C78A-0A72-4C64-B86C-6A54ED043B3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B48168C4-C984-4A03-8214-09FB252F3C6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80CFD7A0-9170-40DB-8079-B8DE618DF9F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2AF8508F-0F83-4280-B6CD-F416AD4F602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076FBED-A199-4FFC-AB7C-6A79AE71599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4FF0BA56-8784-44DC-B531-C0DDF8C6CAB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D3432C1D-6556-42DE-8515-6D0B5B1598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F3CD6886-1A65-4AF0-871A-0BB911694E3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28159066-F21C-461C-84C3-2281F698313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1E16C866-7A27-4BAE-8707-A7A7EFFAAD3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FEF25D1B-51C5-4E53-8433-D5097584FFF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8ADEC8DF-F7E0-4B9A-BFB2-AAF288879FE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56CAE5DC-04ED-40C5-AE46-60A091B7EA5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81629D82-9E2C-4BD0-BB8A-789BBBD0F8E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C5FF7295-FCEA-41D8-B813-12146797A20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0B680F22-69D8-4375-B1E3-C55B36BCEC9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D471286E-44D5-4D6B-9C79-418BE6D44C5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5958BAB3-8EC2-484C-A889-F84801BABEE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558A8F43-5CCD-4EA6-BE98-4C6F2AB54E9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D813ECB4-1C07-48AE-A70B-EA75C2C2043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8B1B71CC-A822-4DB0-B2A3-31CE7935F9C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BDC3173C-DE64-4C3A-BA63-9C84116695A7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4A78D3C1-88DF-4A76-ACB5-34C9811C78F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3744E911-2387-4FEB-AF44-20DF913DA2B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197B6E53-840F-4AC1-9841-BE4711F880F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0380AFEB-D59B-4E31-B751-763AE536BB8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Textplatzhalter 37">
            <a:extLst>
              <a:ext uri="{FF2B5EF4-FFF2-40B4-BE49-F238E27FC236}">
                <a16:creationId xmlns:a16="http://schemas.microsoft.com/office/drawing/2014/main" id="{DAA71C14-BADB-4E40-89CA-942CD24C4E0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BF76E360-E911-442B-898D-819838DA89E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D0C0A9EC-0B3C-45A4-8DFC-D84DB66BA9D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24BE0664-DD58-4897-8D0E-173B73D95B04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0F7A314E-B9CD-4B89-82AB-3C7270D41D3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6D81B3CB-EB90-49D6-AB35-A43B1EA838A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4" name="Textplatzhalter 43">
            <a:extLst>
              <a:ext uri="{FF2B5EF4-FFF2-40B4-BE49-F238E27FC236}">
                <a16:creationId xmlns:a16="http://schemas.microsoft.com/office/drawing/2014/main" id="{DBC792D1-2042-495D-BE48-2C27262AA751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5" name="Textplatzhalter 44">
            <a:extLst>
              <a:ext uri="{FF2B5EF4-FFF2-40B4-BE49-F238E27FC236}">
                <a16:creationId xmlns:a16="http://schemas.microsoft.com/office/drawing/2014/main" id="{921982A7-0202-4C73-950C-FD52BB6FD8B7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6" name="Textplatzhalter 45">
            <a:extLst>
              <a:ext uri="{FF2B5EF4-FFF2-40B4-BE49-F238E27FC236}">
                <a16:creationId xmlns:a16="http://schemas.microsoft.com/office/drawing/2014/main" id="{331F97F7-9CFE-474D-8552-43A078C2D004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7" name="Textplatzhalter 46">
            <a:extLst>
              <a:ext uri="{FF2B5EF4-FFF2-40B4-BE49-F238E27FC236}">
                <a16:creationId xmlns:a16="http://schemas.microsoft.com/office/drawing/2014/main" id="{147DBFBE-40D4-41F5-BE90-80D235DBA77B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8" name="Textplatzhalter 47">
            <a:extLst>
              <a:ext uri="{FF2B5EF4-FFF2-40B4-BE49-F238E27FC236}">
                <a16:creationId xmlns:a16="http://schemas.microsoft.com/office/drawing/2014/main" id="{3F6B9D68-6349-4CFF-BFF7-64AF440A3C97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916D42D5-E6E3-4E10-A689-6B0421665077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85CAB4FF-0CA7-4FD8-91CD-5A32BF48ED63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1" name="Textplatzhalter 50">
            <a:extLst>
              <a:ext uri="{FF2B5EF4-FFF2-40B4-BE49-F238E27FC236}">
                <a16:creationId xmlns:a16="http://schemas.microsoft.com/office/drawing/2014/main" id="{9E57337B-07F2-4B43-9408-0CAB3993BBA5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2" name="Textplatzhalter 51">
            <a:extLst>
              <a:ext uri="{FF2B5EF4-FFF2-40B4-BE49-F238E27FC236}">
                <a16:creationId xmlns:a16="http://schemas.microsoft.com/office/drawing/2014/main" id="{9BEAA320-D47D-43B2-9A9A-DFD606E172F3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3" name="Textplatzhalter 52">
            <a:extLst>
              <a:ext uri="{FF2B5EF4-FFF2-40B4-BE49-F238E27FC236}">
                <a16:creationId xmlns:a16="http://schemas.microsoft.com/office/drawing/2014/main" id="{4DB8864E-D81B-427A-B2A7-1FAE99B37A38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4" name="Textplatzhalter 53">
            <a:extLst>
              <a:ext uri="{FF2B5EF4-FFF2-40B4-BE49-F238E27FC236}">
                <a16:creationId xmlns:a16="http://schemas.microsoft.com/office/drawing/2014/main" id="{1DEC7038-39F8-46AC-95C9-3F79E4DFCD42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5" name="Textplatzhalter 54">
            <a:extLst>
              <a:ext uri="{FF2B5EF4-FFF2-40B4-BE49-F238E27FC236}">
                <a16:creationId xmlns:a16="http://schemas.microsoft.com/office/drawing/2014/main" id="{6B022993-FEB5-42C1-A754-A38A0C312E54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6" name="Textplatzhalter 55">
            <a:extLst>
              <a:ext uri="{FF2B5EF4-FFF2-40B4-BE49-F238E27FC236}">
                <a16:creationId xmlns:a16="http://schemas.microsoft.com/office/drawing/2014/main" id="{7F63AC9B-E8E7-49F6-B1D4-9480D7449EEE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7" name="Textplatzhalter 56">
            <a:extLst>
              <a:ext uri="{FF2B5EF4-FFF2-40B4-BE49-F238E27FC236}">
                <a16:creationId xmlns:a16="http://schemas.microsoft.com/office/drawing/2014/main" id="{F641C61D-C40A-4D62-9080-AC28003FD009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8" name="Textplatzhalter 57">
            <a:extLst>
              <a:ext uri="{FF2B5EF4-FFF2-40B4-BE49-F238E27FC236}">
                <a16:creationId xmlns:a16="http://schemas.microsoft.com/office/drawing/2014/main" id="{B738F0F2-156F-42F1-ABA2-47D61B0C65BC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9" name="Textplatzhalter 58">
            <a:extLst>
              <a:ext uri="{FF2B5EF4-FFF2-40B4-BE49-F238E27FC236}">
                <a16:creationId xmlns:a16="http://schemas.microsoft.com/office/drawing/2014/main" id="{80735145-B314-4E08-AAED-3DE07FA57D25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0" name="Textplatzhalter 59">
            <a:extLst>
              <a:ext uri="{FF2B5EF4-FFF2-40B4-BE49-F238E27FC236}">
                <a16:creationId xmlns:a16="http://schemas.microsoft.com/office/drawing/2014/main" id="{6DB5B9E1-EAFC-42F6-A32E-5A29FC9692B3}"/>
              </a:ext>
            </a:extLst>
          </p:cNvPr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1" name="Textplatzhalter 60">
            <a:extLst>
              <a:ext uri="{FF2B5EF4-FFF2-40B4-BE49-F238E27FC236}">
                <a16:creationId xmlns:a16="http://schemas.microsoft.com/office/drawing/2014/main" id="{FCBD7211-BC32-44B1-8651-D5D722FAC6A3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2" name="Textplatzhalter 61">
            <a:extLst>
              <a:ext uri="{FF2B5EF4-FFF2-40B4-BE49-F238E27FC236}">
                <a16:creationId xmlns:a16="http://schemas.microsoft.com/office/drawing/2014/main" id="{73ABD757-3808-4C87-ADC2-CF06DBF03FD8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3" name="Textplatzhalter 62">
            <a:extLst>
              <a:ext uri="{FF2B5EF4-FFF2-40B4-BE49-F238E27FC236}">
                <a16:creationId xmlns:a16="http://schemas.microsoft.com/office/drawing/2014/main" id="{B602E4F6-F5BE-4221-8B8A-3CE565FC3444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4" name="Textplatzhalter 63">
            <a:extLst>
              <a:ext uri="{FF2B5EF4-FFF2-40B4-BE49-F238E27FC236}">
                <a16:creationId xmlns:a16="http://schemas.microsoft.com/office/drawing/2014/main" id="{9619297C-786D-4E4E-A97D-1D5D48D170EB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5" name="Textplatzhalter 64">
            <a:extLst>
              <a:ext uri="{FF2B5EF4-FFF2-40B4-BE49-F238E27FC236}">
                <a16:creationId xmlns:a16="http://schemas.microsoft.com/office/drawing/2014/main" id="{FBB1BB47-CF42-4973-B69A-1549CE29F464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6" name="Textplatzhalter 65">
            <a:extLst>
              <a:ext uri="{FF2B5EF4-FFF2-40B4-BE49-F238E27FC236}">
                <a16:creationId xmlns:a16="http://schemas.microsoft.com/office/drawing/2014/main" id="{05DF6886-8993-4FEB-A1C3-191EDACAD89F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7" name="Textplatzhalter 66">
            <a:extLst>
              <a:ext uri="{FF2B5EF4-FFF2-40B4-BE49-F238E27FC236}">
                <a16:creationId xmlns:a16="http://schemas.microsoft.com/office/drawing/2014/main" id="{73AC5A8A-689F-4BB7-BC61-CE305D2A077A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8" name="Textplatzhalter 67">
            <a:extLst>
              <a:ext uri="{FF2B5EF4-FFF2-40B4-BE49-F238E27FC236}">
                <a16:creationId xmlns:a16="http://schemas.microsoft.com/office/drawing/2014/main" id="{5E01AAA5-309D-43E1-8D89-A4982C76C80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9" name="Textplatzhalter 68">
            <a:extLst>
              <a:ext uri="{FF2B5EF4-FFF2-40B4-BE49-F238E27FC236}">
                <a16:creationId xmlns:a16="http://schemas.microsoft.com/office/drawing/2014/main" id="{51BAA89A-AF06-4112-9135-CD6BE2511653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0" name="Textplatzhalter 69">
            <a:extLst>
              <a:ext uri="{FF2B5EF4-FFF2-40B4-BE49-F238E27FC236}">
                <a16:creationId xmlns:a16="http://schemas.microsoft.com/office/drawing/2014/main" id="{415F0221-64CF-4400-AE43-41BE6CCAA563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1" name="Textplatzhalter 70">
            <a:extLst>
              <a:ext uri="{FF2B5EF4-FFF2-40B4-BE49-F238E27FC236}">
                <a16:creationId xmlns:a16="http://schemas.microsoft.com/office/drawing/2014/main" id="{7A086211-A85C-45B9-BB5D-AA220C7278C0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2" name="Textplatzhalter 71">
            <a:extLst>
              <a:ext uri="{FF2B5EF4-FFF2-40B4-BE49-F238E27FC236}">
                <a16:creationId xmlns:a16="http://schemas.microsoft.com/office/drawing/2014/main" id="{74BCA3CD-65AA-4C98-BBF9-1D76424E5ED2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3" name="Textplatzhalter 72">
            <a:extLst>
              <a:ext uri="{FF2B5EF4-FFF2-40B4-BE49-F238E27FC236}">
                <a16:creationId xmlns:a16="http://schemas.microsoft.com/office/drawing/2014/main" id="{A225E192-0D40-41A3-972E-43DB10EE7401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4" name="Textplatzhalter 73">
            <a:extLst>
              <a:ext uri="{FF2B5EF4-FFF2-40B4-BE49-F238E27FC236}">
                <a16:creationId xmlns:a16="http://schemas.microsoft.com/office/drawing/2014/main" id="{A42A574C-29CC-4E8F-A075-7BEA123ECC8E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68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Kids" id="{1E6C02D5-409B-4841-AB62-EAA90337E9CE}" vid="{A2B3EAA1-A2FC-4297-82B0-166A2EB257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Kids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Browallia New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Würl</dc:creator>
  <cp:lastModifiedBy>Anja Würl</cp:lastModifiedBy>
  <cp:revision>1</cp:revision>
  <dcterms:created xsi:type="dcterms:W3CDTF">2018-08-14T12:14:20Z</dcterms:created>
  <dcterms:modified xsi:type="dcterms:W3CDTF">2018-08-14T12:14:39Z</dcterms:modified>
</cp:coreProperties>
</file>