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sldIdLst>
    <p:sldId id="260" r:id="rId2"/>
  </p:sldIdLst>
  <p:sldSz cx="16200438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26.01.2017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3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6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9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32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15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98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81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64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6"/>
          <p:cNvSpPr>
            <a:spLocks noGrp="1"/>
          </p:cNvSpPr>
          <p:nvPr>
            <p:ph type="pic" sz="quarter" idx="16" hasCustomPrompt="1"/>
          </p:nvPr>
        </p:nvSpPr>
        <p:spPr>
          <a:xfrm rot="902835">
            <a:off x="7202728" y="4445276"/>
            <a:ext cx="4259957" cy="349681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Bildplatzhalter 16"/>
          <p:cNvSpPr>
            <a:spLocks noGrp="1"/>
          </p:cNvSpPr>
          <p:nvPr>
            <p:ph type="pic" sz="quarter" idx="17" hasCustomPrompt="1"/>
          </p:nvPr>
        </p:nvSpPr>
        <p:spPr>
          <a:xfrm rot="20418019">
            <a:off x="3845582" y="6908649"/>
            <a:ext cx="2943015" cy="240509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466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0" y="0"/>
            <a:ext cx="16196597" cy="107997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0" y="0"/>
            <a:ext cx="16196597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64967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Johanna Dumas</cp:lastModifiedBy>
  <cp:revision>25</cp:revision>
  <dcterms:created xsi:type="dcterms:W3CDTF">2016-11-22T08:34:38Z</dcterms:created>
  <dcterms:modified xsi:type="dcterms:W3CDTF">2017-01-26T11:35:26Z</dcterms:modified>
</cp:coreProperties>
</file>